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70" r:id="rId13"/>
    <p:sldId id="271" r:id="rId14"/>
    <p:sldId id="264" r:id="rId15"/>
    <p:sldId id="265" r:id="rId16"/>
    <p:sldId id="266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70BB-AE61-4355-B5A2-88C53640414E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EAC7-82C4-4793-A2B7-18BB5519D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393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70BB-AE61-4355-B5A2-88C53640414E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EAC7-82C4-4793-A2B7-18BB5519D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087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70BB-AE61-4355-B5A2-88C53640414E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EAC7-82C4-4793-A2B7-18BB5519D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299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70BB-AE61-4355-B5A2-88C53640414E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EAC7-82C4-4793-A2B7-18BB5519D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77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70BB-AE61-4355-B5A2-88C53640414E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EAC7-82C4-4793-A2B7-18BB5519D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830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70BB-AE61-4355-B5A2-88C53640414E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EAC7-82C4-4793-A2B7-18BB5519D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397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70BB-AE61-4355-B5A2-88C53640414E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EAC7-82C4-4793-A2B7-18BB5519D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683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70BB-AE61-4355-B5A2-88C53640414E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EAC7-82C4-4793-A2B7-18BB5519D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147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70BB-AE61-4355-B5A2-88C53640414E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EAC7-82C4-4793-A2B7-18BB5519D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91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70BB-AE61-4355-B5A2-88C53640414E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EAC7-82C4-4793-A2B7-18BB5519D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6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70BB-AE61-4355-B5A2-88C53640414E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EAC7-82C4-4793-A2B7-18BB5519D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71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870BB-AE61-4355-B5A2-88C53640414E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FEAC7-82C4-4793-A2B7-18BB5519D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22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 ЕВ\Сборка_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582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537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2656"/>
            <a:ext cx="914400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879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048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" y="332656"/>
            <a:ext cx="9146124" cy="6304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497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12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538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3999" cy="625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048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3999" cy="644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497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88" y="260648"/>
            <a:ext cx="9143999" cy="6275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538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640"/>
            <a:ext cx="9143999" cy="663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98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0648"/>
            <a:ext cx="9102801" cy="6592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879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844550"/>
            <a:ext cx="7783513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048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813"/>
            <a:ext cx="9143999" cy="681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110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8640"/>
            <a:ext cx="9144001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686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931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0" y="692696"/>
            <a:ext cx="9075760" cy="5593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596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7" y="116632"/>
            <a:ext cx="9128923" cy="621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725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347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98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07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879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08" y="116632"/>
            <a:ext cx="9160408" cy="618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985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Экран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2017-07-25T12:17:10Z</dcterms:created>
  <dcterms:modified xsi:type="dcterms:W3CDTF">2017-07-25T12:36:32Z</dcterms:modified>
</cp:coreProperties>
</file>