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4" r:id="rId6"/>
    <p:sldId id="265" r:id="rId7"/>
    <p:sldId id="260" r:id="rId8"/>
    <p:sldId id="261" r:id="rId9"/>
    <p:sldId id="262" r:id="rId10"/>
    <p:sldId id="263" r:id="rId11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174" autoAdjust="0"/>
  </p:normalViewPr>
  <p:slideViewPr>
    <p:cSldViewPr>
      <p:cViewPr varScale="1">
        <p:scale>
          <a:sx n="86" d="100"/>
          <a:sy n="86" d="100"/>
        </p:scale>
        <p:origin x="-6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DAF6325A-92BD-43A4-ABBC-6A77DF531D30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0BCD4855-1357-4DC7-8726-B3290FA588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038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Краевой центр семьи и детей – учреждение социального обслуживание. Мы работаем  по двум направлениям – стационарное обслуживание несовершеннолетних (40 койко-мест) и полустационарное обслуживание, которое включает предоставление психологической, педагогической, юридической помощи.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D4855-1357-4DC7-8726-B3290FA588A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3641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ВЫ </a:t>
            </a:r>
            <a:r>
              <a:rPr lang="ru-RU" dirty="0" err="1" smtClean="0"/>
              <a:t>яполнии</a:t>
            </a:r>
            <a:r>
              <a:rPr lang="ru-RU" dirty="0" smtClean="0"/>
              <a:t> сигареты.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D4855-1357-4DC7-8726-B3290FA588A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727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рамках психолого-педагогической помощи</a:t>
            </a:r>
            <a:r>
              <a:rPr lang="ru-RU" baseline="0" dirty="0" smtClean="0"/>
              <a:t> в полустационарной форме  мы помогаем семьям с детско-родительскими конфликтами, </a:t>
            </a:r>
            <a:r>
              <a:rPr lang="ru-RU" baseline="0" dirty="0" err="1" smtClean="0"/>
              <a:t>дезадаптированным</a:t>
            </a:r>
            <a:r>
              <a:rPr lang="ru-RU" baseline="0" dirty="0" smtClean="0"/>
              <a:t> детям, замещающим семьям, семьям в кризисной ситуации. Одним из направлений  полустационарной помощи, согласно уставу мы определили – первичную профилактику употребления психоактивных веществ.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D4855-1357-4DC7-8726-B3290FA588A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642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Для профилактики мы используем следующие формы работы.</a:t>
            </a:r>
          </a:p>
          <a:p>
            <a:r>
              <a:rPr lang="ru-RU" dirty="0" smtClean="0"/>
              <a:t>Для реализации данных</a:t>
            </a:r>
            <a:r>
              <a:rPr lang="ru-RU" baseline="0" dirty="0" smtClean="0"/>
              <a:t> форм работы у нас есть утверждённые  отработанные мероприятия, которые мы предлагаем в различных учреждениях </a:t>
            </a:r>
            <a:endParaRPr lang="ru-RU" dirty="0" smtClean="0"/>
          </a:p>
          <a:p>
            <a:r>
              <a:rPr lang="ru-RU" dirty="0" smtClean="0"/>
              <a:t>Реализация </a:t>
            </a:r>
            <a:r>
              <a:rPr lang="ru-RU" dirty="0" smtClean="0"/>
              <a:t>программы первичной профилактики  употребления ПАВ несовершеннолетними «Здоровая страна начинается с тебя»</a:t>
            </a:r>
          </a:p>
          <a:p>
            <a:endParaRPr lang="ru-RU" dirty="0" smtClean="0"/>
          </a:p>
          <a:p>
            <a:r>
              <a:rPr lang="ru-RU" dirty="0" err="1" smtClean="0"/>
              <a:t>Квест</a:t>
            </a:r>
            <a:r>
              <a:rPr lang="ru-RU" dirty="0" smtClean="0"/>
              <a:t> «Здоровый Я – здоровый Красноярск»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D4855-1357-4DC7-8726-B3290FA588A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71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155"/>
            <a:r>
              <a:rPr lang="ru-RU" sz="1300" b="1" dirty="0"/>
              <a:t>Программа </a:t>
            </a:r>
            <a:r>
              <a:rPr lang="ru-RU" dirty="0" smtClean="0"/>
              <a:t>первичной профилактики  употребления ПАВ несовершеннолетними «Здоровая страна начинается с тебя» разработана нашими </a:t>
            </a:r>
            <a:r>
              <a:rPr lang="ru-RU" dirty="0" err="1" smtClean="0"/>
              <a:t>специалстами</a:t>
            </a:r>
            <a:r>
              <a:rPr lang="ru-RU" dirty="0" smtClean="0"/>
              <a:t> и </a:t>
            </a:r>
            <a:r>
              <a:rPr lang="ru-RU" sz="1300" b="1" dirty="0"/>
              <a:t>получила положительную рецензию</a:t>
            </a:r>
            <a:r>
              <a:rPr lang="ru-RU" sz="1300" dirty="0"/>
              <a:t> кандидата педагогических наук, доцента, заведующего кафедрой педагогики и управления образованием Красноярского государственного педагогического университета им. В.П. Астафьева </a:t>
            </a:r>
            <a:r>
              <a:rPr lang="ru-RU" sz="1300" dirty="0" err="1"/>
              <a:t>Саволайнен</a:t>
            </a:r>
            <a:r>
              <a:rPr lang="ru-RU" sz="1300" dirty="0"/>
              <a:t> Г.С. и </a:t>
            </a:r>
            <a:r>
              <a:rPr lang="ru-RU" sz="1300" b="1" dirty="0"/>
              <a:t>рекомендована к реализации</a:t>
            </a:r>
            <a:r>
              <a:rPr lang="ru-RU" sz="1300" dirty="0"/>
              <a:t> в образовательных и социальных учреждениях для несовершеннолетних.</a:t>
            </a:r>
          </a:p>
          <a:p>
            <a:pPr defTabSz="966155"/>
            <a:r>
              <a:rPr lang="ru-RU" sz="1300" dirty="0"/>
              <a:t>Программа </a:t>
            </a:r>
            <a:r>
              <a:rPr lang="ru-RU" sz="1300" dirty="0" err="1"/>
              <a:t>вклчает</a:t>
            </a:r>
            <a:r>
              <a:rPr lang="ru-RU" sz="1300" dirty="0"/>
              <a:t> в себя два модуля.</a:t>
            </a:r>
            <a:endParaRPr lang="ru-RU" dirty="0"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D4855-1357-4DC7-8726-B3290FA588A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108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Для примера представила вам темы первого модуля,</a:t>
            </a:r>
            <a:r>
              <a:rPr lang="ru-RU" baseline="0" dirty="0" smtClean="0"/>
              <a:t> чтобы вы примерно понимали суть программы. </a:t>
            </a:r>
          </a:p>
          <a:p>
            <a:r>
              <a:rPr lang="ru-RU" baseline="0" dirty="0" smtClean="0"/>
              <a:t>Хочу отметить, что в своей программе мы отходим от  стандартных лекционных форм, а используем практические упражнения, где дети сами должны мыслить, анализировать, выбирать, тренироваться. Поэтому мы говорим о том, что все наши занятия с элементами тренинга. И конечно, упражнения и информация используется в соответствии с возрастными особенностями детей.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D4855-1357-4DC7-8726-B3290FA588A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672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D4855-1357-4DC7-8726-B3290FA588A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947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D4855-1357-4DC7-8726-B3290FA588A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9580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155">
              <a:defRPr/>
            </a:pPr>
            <a:r>
              <a:rPr lang="ru-RU" dirty="0" smtClean="0"/>
              <a:t>школы </a:t>
            </a:r>
            <a:r>
              <a:rPr lang="ru-RU" dirty="0" smtClean="0"/>
              <a:t>№  49, 81, 90, </a:t>
            </a:r>
            <a:r>
              <a:rPr lang="ru-RU" dirty="0" smtClean="0"/>
              <a:t>55, № 5,Ю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Бархатовская</a:t>
            </a:r>
            <a:r>
              <a:rPr lang="ru-RU" baseline="0" dirty="0" smtClean="0"/>
              <a:t> школа</a:t>
            </a:r>
            <a:r>
              <a:rPr lang="ru-RU" dirty="0" smtClean="0"/>
              <a:t> На данный момент ведутся переговоры по организации взаимодействия со школами 2 и 147.</a:t>
            </a:r>
          </a:p>
          <a:p>
            <a:pPr defTabSz="966155">
              <a:defRPr/>
            </a:pPr>
            <a:endParaRPr lang="ru-RU" dirty="0" smtClean="0"/>
          </a:p>
          <a:p>
            <a:pPr defTabSz="966155">
              <a:defRPr/>
            </a:pPr>
            <a:r>
              <a:rPr lang="ru-RU" dirty="0" smtClean="0"/>
              <a:t>Детский дом №1, Детский дом им. Совмена.</a:t>
            </a:r>
          </a:p>
          <a:p>
            <a:pPr defTabSz="966155">
              <a:defRPr/>
            </a:pPr>
            <a:endParaRPr lang="ru-RU" dirty="0" smtClean="0"/>
          </a:p>
          <a:p>
            <a:pPr defTabSz="966155">
              <a:defRPr/>
            </a:pPr>
            <a:r>
              <a:rPr lang="ru-RU" dirty="0" smtClean="0"/>
              <a:t>Красноярский политехнический техникум,  Красноярским техникумом социальных технологий, колледжем при Сибирском институте бизнеса, управления и психологии г. Красноярска, Красноярским институтом водного транспорта, Красноярский техникум промышленного сервиса.);</a:t>
            </a:r>
          </a:p>
          <a:p>
            <a:pPr defTabSz="966155">
              <a:defRPr/>
            </a:pPr>
            <a:endParaRPr lang="ru-RU" dirty="0" smtClean="0"/>
          </a:p>
          <a:p>
            <a:pPr defTabSz="966155">
              <a:defRPr/>
            </a:pPr>
            <a:endParaRPr lang="ru-RU" dirty="0" smtClean="0"/>
          </a:p>
          <a:p>
            <a:pPr defTabSz="966155">
              <a:defRPr/>
            </a:pPr>
            <a:r>
              <a:rPr lang="ru-RU" dirty="0" smtClean="0"/>
              <a:t>(Молодежный центр Кировского района «Новые имена», Центр авторского самоопределения молодёжи Центрального района «Зеркало», Молодежный центр Ленинского района, Молодежный центр Свердловского района «Зебра</a:t>
            </a:r>
            <a:r>
              <a:rPr lang="ru-RU" dirty="0" smtClean="0"/>
              <a:t>», летние трудовые отряды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D4855-1357-4DC7-8726-B3290FA588A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752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нашем учреждении</a:t>
            </a:r>
            <a:r>
              <a:rPr lang="ru-RU" baseline="0" dirty="0" smtClean="0"/>
              <a:t> разработаны очень много мероприятий по разным направлениям, которые мы предлагаем для проведения в школах. К сожалению в </a:t>
            </a:r>
            <a:r>
              <a:rPr lang="ru-RU" baseline="0" dirty="0" err="1" smtClean="0"/>
              <a:t>послежнее</a:t>
            </a:r>
            <a:r>
              <a:rPr lang="ru-RU" baseline="0" dirty="0" smtClean="0"/>
              <a:t> время </a:t>
            </a:r>
            <a:r>
              <a:rPr lang="ru-RU" baseline="0" dirty="0" err="1" smtClean="0"/>
              <a:t>проьема</a:t>
            </a:r>
            <a:r>
              <a:rPr lang="ru-RU" baseline="0" dirty="0" smtClean="0"/>
              <a:t> ПАВ </a:t>
            </a:r>
            <a:r>
              <a:rPr lang="ru-RU" baseline="0" dirty="0" err="1" smtClean="0"/>
              <a:t>отогдвинулась</a:t>
            </a:r>
            <a:r>
              <a:rPr lang="ru-RU" baseline="0" dirty="0" smtClean="0"/>
              <a:t> и педагоги </a:t>
            </a:r>
            <a:r>
              <a:rPr lang="ru-RU" baseline="0" dirty="0" err="1" smtClean="0"/>
              <a:t>выюбирают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мергоприятия</a:t>
            </a:r>
            <a:r>
              <a:rPr lang="ru-RU" baseline="0" dirty="0" smtClean="0"/>
              <a:t> по компьютерной безопасности и т. д.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D4855-1357-4DC7-8726-B3290FA588A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249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908720"/>
            <a:ext cx="7175351" cy="1793167"/>
          </a:xfrm>
        </p:spPr>
        <p:txBody>
          <a:bodyPr>
            <a:normAutofit fontScale="90000"/>
          </a:bodyPr>
          <a:lstStyle/>
          <a:p>
            <a:pPr marL="182880" indent="0">
              <a:buNone/>
            </a:pP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Профилактика употребления психоактивных веществ в молодёжной среде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3933056"/>
            <a:ext cx="5637010" cy="882119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Тихонова </a:t>
            </a:r>
            <a:r>
              <a:rPr lang="ru-RU" sz="2400" b="1" dirty="0"/>
              <a:t>Т</a:t>
            </a:r>
            <a:r>
              <a:rPr lang="ru-RU" sz="2400" b="1" dirty="0" smtClean="0"/>
              <a:t>атьяна Семёновна,</a:t>
            </a:r>
          </a:p>
          <a:p>
            <a:r>
              <a:rPr lang="ru-RU" sz="1800" b="1" dirty="0"/>
              <a:t>з</a:t>
            </a:r>
            <a:r>
              <a:rPr lang="ru-RU" sz="1800" b="1" dirty="0" smtClean="0"/>
              <a:t>аместитель директора по воспитательной и реабилитационной работе Краевого центра семьи и детей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423833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183880" cy="1051560"/>
          </a:xfrm>
        </p:spPr>
        <p:txBody>
          <a:bodyPr/>
          <a:lstStyle/>
          <a:p>
            <a:r>
              <a:rPr lang="ru-RU" dirty="0" smtClean="0"/>
              <a:t>Планируем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00808"/>
            <a:ext cx="8183880" cy="4187952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ru-RU" dirty="0" smtClean="0"/>
              <a:t>Расширять взаимодействие.</a:t>
            </a:r>
          </a:p>
          <a:p>
            <a:pPr algn="just">
              <a:lnSpc>
                <a:spcPct val="150000"/>
              </a:lnSpc>
            </a:pPr>
            <a:r>
              <a:rPr lang="ru-RU" dirty="0" smtClean="0"/>
              <a:t>Расширять формы взаимодействия. </a:t>
            </a:r>
          </a:p>
          <a:p>
            <a:pPr algn="just">
              <a:lnSpc>
                <a:spcPct val="150000"/>
              </a:lnSpc>
            </a:pPr>
            <a:r>
              <a:rPr lang="ru-RU" dirty="0" smtClean="0"/>
              <a:t>Разработать информационные наглядные материалы. 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840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1308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 smtClean="0"/>
              <a:t>Предоставление  социально-педагогических услуг, направленных на профилактику отклонений в поведении и развитии личности несовершеннолетних, </a:t>
            </a:r>
            <a:r>
              <a:rPr lang="ru-RU" sz="3200" b="1" dirty="0" smtClean="0"/>
              <a:t>формированию у них позитивных интересов в сфере досуга, спорта, здорового образа жизни  </a:t>
            </a:r>
            <a:r>
              <a:rPr lang="ru-RU" sz="3200" i="1" dirty="0" smtClean="0"/>
              <a:t>(п 2.3. Устава учреждения).</a:t>
            </a:r>
            <a:endParaRPr lang="ru-RU" sz="3200" i="1" dirty="0"/>
          </a:p>
        </p:txBody>
      </p:sp>
    </p:spTree>
    <p:extLst>
      <p:ext uri="{BB962C8B-B14F-4D97-AF65-F5344CB8AC3E}">
        <p14:creationId xmlns:p14="http://schemas.microsoft.com/office/powerpoint/2010/main" val="178549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183880" cy="691520"/>
          </a:xfrm>
        </p:spPr>
        <p:txBody>
          <a:bodyPr/>
          <a:lstStyle/>
          <a:p>
            <a:pPr algn="ctr"/>
            <a:r>
              <a:rPr lang="ru-RU" dirty="0" smtClean="0"/>
              <a:t>Формы  работы: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183880" cy="4980040"/>
          </a:xfrm>
        </p:spPr>
        <p:txBody>
          <a:bodyPr>
            <a:normAutofit/>
          </a:bodyPr>
          <a:lstStyle/>
          <a:p>
            <a:r>
              <a:rPr lang="ru-RU" dirty="0"/>
              <a:t>– проведение профилактических </a:t>
            </a:r>
            <a:r>
              <a:rPr lang="ru-RU" dirty="0" err="1"/>
              <a:t>тренинговых</a:t>
            </a:r>
            <a:r>
              <a:rPr lang="ru-RU" dirty="0"/>
              <a:t> занятий с несовершеннолетними;</a:t>
            </a:r>
          </a:p>
          <a:p>
            <a:r>
              <a:rPr lang="ru-RU" dirty="0"/>
              <a:t>– индивидуальное психологическое консультирование несовершеннолетних и родителей 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– организация массовых акций, направленных на популяризацию здорового образа жизни.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286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Программа </a:t>
            </a:r>
            <a:r>
              <a:rPr lang="ru-RU" dirty="0"/>
              <a:t>«Здоровая страна начинается с тебя»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556792"/>
            <a:ext cx="8183880" cy="418795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1 модуль  (подростки 12- до 15 лет)</a:t>
            </a:r>
          </a:p>
          <a:p>
            <a:pPr marL="0" indent="0">
              <a:buNone/>
            </a:pPr>
            <a:r>
              <a:rPr lang="ru-RU" dirty="0" smtClean="0"/>
              <a:t>формирование навыков </a:t>
            </a:r>
            <a:r>
              <a:rPr lang="ru-RU" dirty="0"/>
              <a:t>ответственного поведения и преодоления жизненных трудностей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 модуль (подростки 15 - 18 лет)</a:t>
            </a:r>
          </a:p>
          <a:p>
            <a:pPr marL="0" indent="0">
              <a:buNone/>
            </a:pPr>
            <a:r>
              <a:rPr lang="ru-RU" dirty="0" smtClean="0"/>
              <a:t>формирование мотивации </a:t>
            </a:r>
            <a:r>
              <a:rPr lang="ru-RU" dirty="0"/>
              <a:t>к здоровому и безопасному образу жизни.</a:t>
            </a:r>
          </a:p>
          <a:p>
            <a:pPr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492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9563669"/>
              </p:ext>
            </p:extLst>
          </p:nvPr>
        </p:nvGraphicFramePr>
        <p:xfrm>
          <a:off x="323528" y="260649"/>
          <a:ext cx="8352928" cy="648071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8352928"/>
              </a:tblGrid>
              <a:tr h="7564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 </a:t>
                      </a:r>
                      <a:r>
                        <a:rPr lang="ru-RU" sz="2400" dirty="0">
                          <a:effectLst/>
                        </a:rPr>
                        <a:t>«Здоровый образ жизни»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10" marR="35110" marT="0" marB="0"/>
                </a:tc>
              </a:tr>
              <a:tr h="12993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«Последствия </a:t>
                      </a:r>
                      <a:r>
                        <a:rPr lang="ru-RU" sz="2400" dirty="0">
                          <a:effectLst/>
                        </a:rPr>
                        <a:t>употребления психоактивных веществ»</a:t>
                      </a:r>
                    </a:p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10" marR="35110" marT="0" marB="0"/>
                </a:tc>
              </a:tr>
              <a:tr h="4725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«Реакция </a:t>
                      </a:r>
                      <a:r>
                        <a:rPr lang="ru-RU" sz="2400" dirty="0">
                          <a:effectLst/>
                        </a:rPr>
                        <a:t>на запреты. Что с этим делать»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10" marR="35110" marT="0" marB="0"/>
                </a:tc>
              </a:tr>
              <a:tr h="4725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«Групповое </a:t>
                      </a:r>
                      <a:r>
                        <a:rPr lang="ru-RU" sz="2400" dirty="0">
                          <a:effectLst/>
                        </a:rPr>
                        <a:t>давление, или Как сказать «нет»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10" marR="35110" marT="0" marB="0"/>
                </a:tc>
              </a:tr>
              <a:tr h="5527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«Чувства </a:t>
                      </a:r>
                      <a:r>
                        <a:rPr lang="ru-RU" sz="2400" dirty="0">
                          <a:effectLst/>
                        </a:rPr>
                        <a:t>и эмоции»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10" marR="35110" marT="0" marB="0"/>
                </a:tc>
              </a:tr>
              <a:tr h="4725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«Стресс</a:t>
                      </a:r>
                      <a:r>
                        <a:rPr lang="ru-RU" sz="2400" dirty="0">
                          <a:effectLst/>
                        </a:rPr>
                        <a:t>. Позитивные методы борьбы с ним»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10" marR="35110" marT="0" marB="0"/>
                </a:tc>
              </a:tr>
              <a:tr h="4725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«Любить </a:t>
                      </a:r>
                      <a:r>
                        <a:rPr lang="ru-RU" sz="2400" dirty="0">
                          <a:effectLst/>
                        </a:rPr>
                        <a:t>себя – делать правильный выбор»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10" marR="35110" marT="0" marB="0"/>
                </a:tc>
              </a:tr>
              <a:tr h="945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«Ответственность </a:t>
                      </a:r>
                      <a:r>
                        <a:rPr lang="ru-RU" sz="2400" dirty="0">
                          <a:effectLst/>
                        </a:rPr>
                        <a:t>и выбор. Действия имеют последствия»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10" marR="35110" marT="0" marB="0"/>
                </a:tc>
              </a:tr>
              <a:tr h="5644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«Доверие</a:t>
                      </a:r>
                      <a:r>
                        <a:rPr lang="ru-RU" sz="2400" dirty="0">
                          <a:effectLst/>
                        </a:rPr>
                        <a:t>»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10" marR="35110" marT="0" marB="0"/>
                </a:tc>
              </a:tr>
              <a:tr h="4725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«Посмотри </a:t>
                      </a:r>
                      <a:r>
                        <a:rPr lang="ru-RU" sz="2400" dirty="0">
                          <a:effectLst/>
                        </a:rPr>
                        <a:t>вокруг себя»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10" marR="3511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92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0377" y="5229200"/>
            <a:ext cx="8183880" cy="105156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Занятия</a:t>
            </a:r>
            <a:endParaRPr lang="ru-RU" sz="4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3254904" cy="2441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88640"/>
            <a:ext cx="4614842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0" y="2996952"/>
            <a:ext cx="4422557" cy="2484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974" y="3140968"/>
            <a:ext cx="3716249" cy="2787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612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effectLst/>
              </a:rPr>
              <a:t>Квест</a:t>
            </a:r>
            <a:r>
              <a:rPr lang="ru-RU" dirty="0" smtClean="0">
                <a:effectLst/>
              </a:rPr>
              <a:t> «Здоровый Я – здоровый Красноярск»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3379853" cy="2534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87" y="3717032"/>
            <a:ext cx="3971813" cy="2978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24744"/>
            <a:ext cx="3755789" cy="2816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73016"/>
            <a:ext cx="3755790" cy="2816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172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183880" cy="691520"/>
          </a:xfrm>
        </p:spPr>
        <p:txBody>
          <a:bodyPr/>
          <a:lstStyle/>
          <a:p>
            <a:pPr algn="ctr"/>
            <a:r>
              <a:rPr lang="ru-RU" dirty="0"/>
              <a:t>В</a:t>
            </a:r>
            <a:r>
              <a:rPr lang="ru-RU" dirty="0" smtClean="0"/>
              <a:t>заимодействие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80728"/>
            <a:ext cx="8183880" cy="4764016"/>
          </a:xfrm>
        </p:spPr>
        <p:txBody>
          <a:bodyPr>
            <a:normAutofit/>
          </a:bodyPr>
          <a:lstStyle/>
          <a:p>
            <a:r>
              <a:rPr lang="ru-RU" dirty="0" smtClean="0"/>
              <a:t>Общеобразовательные </a:t>
            </a:r>
            <a:r>
              <a:rPr lang="ru-RU" dirty="0" smtClean="0"/>
              <a:t>школы</a:t>
            </a:r>
          </a:p>
          <a:p>
            <a:endParaRPr lang="ru-RU" dirty="0" smtClean="0"/>
          </a:p>
          <a:p>
            <a:r>
              <a:rPr lang="ru-RU" dirty="0" smtClean="0"/>
              <a:t>Учреждения для детей-сирот и детей	, оставшихся без попеч</a:t>
            </a:r>
            <a:r>
              <a:rPr lang="ru-RU" dirty="0"/>
              <a:t>е</a:t>
            </a:r>
            <a:r>
              <a:rPr lang="ru-RU" dirty="0" smtClean="0"/>
              <a:t>ния родителей.</a:t>
            </a:r>
          </a:p>
          <a:p>
            <a:endParaRPr lang="ru-RU" dirty="0" smtClean="0"/>
          </a:p>
          <a:p>
            <a:r>
              <a:rPr lang="ru-RU" dirty="0" smtClean="0"/>
              <a:t>Средние профессиональные учебные </a:t>
            </a:r>
            <a:r>
              <a:rPr lang="ru-RU" dirty="0" smtClean="0"/>
              <a:t>заведения</a:t>
            </a:r>
          </a:p>
          <a:p>
            <a:endParaRPr lang="ru-RU" dirty="0"/>
          </a:p>
          <a:p>
            <a:r>
              <a:rPr lang="ru-RU" dirty="0" smtClean="0"/>
              <a:t>Молодёжные центры г</a:t>
            </a:r>
            <a:r>
              <a:rPr lang="ru-RU" dirty="0"/>
              <a:t>. </a:t>
            </a:r>
            <a:r>
              <a:rPr lang="ru-RU" dirty="0" smtClean="0"/>
              <a:t>Красноярска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167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183880" cy="673192"/>
          </a:xfrm>
        </p:spPr>
        <p:txBody>
          <a:bodyPr/>
          <a:lstStyle/>
          <a:p>
            <a:r>
              <a:rPr lang="ru-RU" dirty="0" smtClean="0"/>
              <a:t>Результаты за 2015-16 год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026" y="1052736"/>
            <a:ext cx="8183880" cy="5184576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циклов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программе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 приняло участие более 700 несовершеннолетних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проведены 54 индивидуальные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психологические консультации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проведены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масштабные акции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«Здоровый я – здоровый Красноярск»,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которых приняло участие более 200 подростков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проведены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квесты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6 образовательных учреждениях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792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875</TotalTime>
  <Words>704</Words>
  <Application>Microsoft Office PowerPoint</Application>
  <PresentationFormat>Экран (4:3)</PresentationFormat>
  <Paragraphs>78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Аспект</vt:lpstr>
      <vt:lpstr>Профилактика употребления психоактивных веществ в молодёжной среде</vt:lpstr>
      <vt:lpstr>Презентация PowerPoint</vt:lpstr>
      <vt:lpstr>Формы  работы:</vt:lpstr>
      <vt:lpstr>Программа «Здоровая страна начинается с тебя» </vt:lpstr>
      <vt:lpstr>Презентация PowerPoint</vt:lpstr>
      <vt:lpstr>Занятия</vt:lpstr>
      <vt:lpstr>Квест «Здоровый Я – здоровый Красноярск»</vt:lpstr>
      <vt:lpstr>Взаимодействие</vt:lpstr>
      <vt:lpstr>Результаты за 2015-16 год</vt:lpstr>
      <vt:lpstr>Планируем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употребления психоактивных веществ в молодёжной среде</dc:title>
  <dc:creator>Замграйкина</dc:creator>
  <cp:lastModifiedBy>Замграйкина</cp:lastModifiedBy>
  <cp:revision>26</cp:revision>
  <cp:lastPrinted>2016-11-23T02:06:46Z</cp:lastPrinted>
  <dcterms:created xsi:type="dcterms:W3CDTF">2016-11-18T10:11:54Z</dcterms:created>
  <dcterms:modified xsi:type="dcterms:W3CDTF">2016-11-23T02:12:07Z</dcterms:modified>
</cp:coreProperties>
</file>